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charset="0"/>
      <p:regular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Garamond" panose="02020404030301010803" pitchFamily="18" charset="0"/>
      <p:regular r:id="rId16"/>
      <p:bold r:id="rId17"/>
      <p:italic r:id="rId18"/>
    </p:embeddedFont>
    <p:embeddedFont>
      <p:font typeface="Outfit Extra Bold" panose="020B060402020202020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16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55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342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733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480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233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457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79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199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179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43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75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279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58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837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817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257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776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4235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86324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5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SecureTrade: Agori's Dapplication for the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SecureTrade is a cutting-edge dapplication built on the Agori platform. It's poised to transform the future of finance, offering secure and efficient trading experiences.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B5FF877-A638-93F0-B5CF-C1914F3A89C2}"/>
              </a:ext>
            </a:extLst>
          </p:cNvPr>
          <p:cNvSpPr/>
          <p:nvPr/>
        </p:nvSpPr>
        <p:spPr>
          <a:xfrm>
            <a:off x="793790" y="56645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Vikas das  230301120326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</a:rPr>
              <a:t>Jagan </a:t>
            </a:r>
            <a:r>
              <a:rPr lang="en-US" sz="2000" b="1" dirty="0" err="1">
                <a:solidFill>
                  <a:srgbClr val="231971"/>
                </a:solidFill>
                <a:latin typeface="Outfit Extra Bold" pitchFamily="34" charset="0"/>
              </a:rPr>
              <a:t>parida</a:t>
            </a: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</a:rPr>
              <a:t> 23030110327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30381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Introducing Agori: Revolutionizing Secure Trading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Decentralized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Agori utilizes a decentralized network, ensuring trust and transparency.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cryptographic protocols safeguard your assets.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Problem: Vulnerability in Traditional Finance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Centralized Control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15444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Centralized entities can introduce risks and biases.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640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Security Breaches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154448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systems are susceptible to hacks and data leaks.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512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725120"/>
            <a:ext cx="2848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Lack of Transparency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215539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Hidden fees and opaque processes can lead to distrust.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05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Agori's Innovative Solution: Decentralized Trading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03323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071" y="3621881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509486"/>
            <a:ext cx="3002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Blockchain Technology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35328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396859"/>
            <a:ext cx="4304109" cy="13069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2758" y="4823579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Smart Contracts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5114092"/>
            <a:ext cx="43603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and secure trading agreements.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3164" y="571690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760482"/>
            <a:ext cx="6456164" cy="13069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73592" y="6187202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5987296"/>
            <a:ext cx="352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Decentralized Governance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6477714"/>
            <a:ext cx="36033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Community-driven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 of the Agori Dapplication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2763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Multi-factor authentication and secure storage.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Analytics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92763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your investments and market trends.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338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Non-custodial Wallet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618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Control over your assets at all times.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Benefits of Secure Trading with Agori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3176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Increased Transparency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 transactions are recorded on the blockchain, making them auditable and verifiable.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Reduced Costs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Lower trading fees and eliminated intermediaries save money.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Faster Transactions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Decentralized infrastructure enables quicker processing times.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Roadmap and Future Developments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43520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3858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698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3914" y="2783681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70334"/>
            <a:ext cx="2998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1: Core Platform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16075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Launch of the core platform with key features.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7234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32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2363" y="4317444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04097"/>
            <a:ext cx="47334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2: Expansion of Asset Classes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69451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Adding support for new asset classes, including NFTs and digital currencies.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3553" y="6214110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43509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3: Community Governance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Empowering users to participate in the decision-making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Conclusion: Embracing the Future of Finance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Agori's SecureTrade dapplication represents a significant step towards a more secure, efficient, and transparent financial future. By embracing this innovation, we can unlock new possibilities and empower ourselves in the evolving financial landscape.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196</TotalTime>
  <Words>315</Words>
  <Application>Microsoft Office PowerPoint</Application>
  <PresentationFormat>Custom</PresentationFormat>
  <Paragraphs>59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Outfit Extra Bold</vt:lpstr>
      <vt:lpstr>Arimo</vt:lpstr>
      <vt:lpstr>Garamond</vt:lpstr>
      <vt:lpstr>Century Gothic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Vikas Das</cp:lastModifiedBy>
  <cp:revision>4</cp:revision>
  <dcterms:created xsi:type="dcterms:W3CDTF">2025-01-17T01:13:34Z</dcterms:created>
  <dcterms:modified xsi:type="dcterms:W3CDTF">2025-01-17T04:45:43Z</dcterms:modified>
</cp:coreProperties>
</file>